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obotpy.readthedocs.io/en/stable/install/robot.html" TargetMode="External"/><Relationship Id="rId3" Type="http://schemas.openxmlformats.org/officeDocument/2006/relationships/hyperlink" Target="https://robotpy.readthedocs.io/en/stable/install/components.html#robotpy-component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a31f8a48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a31f8a48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a30494c7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a30494c7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a31f8a4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a31f8a4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a288a969b_1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a288a969b_1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a288a969b_1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2a288a969b_1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a30494c7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a30494c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a288a969b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a288a969b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a288a969b_1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a288a969b_1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a288a969b_1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a288a969b_1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program that writes hello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program that writes hello variable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program that counts the number of users over 17 (https://github.com/chuck-codes/how2Python/blob/main/userDB.txt)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a288a969b_1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a288a969b_1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a288a969b_1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a288a969b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a288a969b_1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a288a969b_1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https://robotpy.readthedocs.io/en/stable/install/computer.html#install-computer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a30494c7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a30494c7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https://robotpy.readthedocs.io/en/stable/install/robot.html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https://robotpy.readthedocs.io/en/stable/install/components.html#robotpy-components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hyperlink" Target="https://github.com/ChicagoKnights/Getting-Starte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presentation/d/1hwzGH_lSly6un62Y8ZWfNIhopoJBOyE0kSSP5IPm4lA/edit?usp=sharing" TargetMode="External"/><Relationship Id="rId4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python.org/downloads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 with Robotpy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JT Moore</a:t>
            </a:r>
            <a:br>
              <a:rPr lang="en"/>
            </a:br>
            <a:r>
              <a:rPr b="1" i="1" lang="en"/>
              <a:t>Chicago Knights 1739</a:t>
            </a:r>
            <a:endParaRPr b="1" i="1"/>
          </a:p>
        </p:txBody>
      </p:sp>
      <p:sp>
        <p:nvSpPr>
          <p:cNvPr id="136" name="Google Shape;136;p13"/>
          <p:cNvSpPr/>
          <p:nvPr/>
        </p:nvSpPr>
        <p:spPr>
          <a:xfrm rot="2699553">
            <a:off x="461999" y="1034344"/>
            <a:ext cx="3264288" cy="816708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5" y="2942800"/>
            <a:ext cx="2070125" cy="207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does the init code look like</a:t>
            </a:r>
            <a:endParaRPr sz="3000"/>
          </a:p>
        </p:txBody>
      </p:sp>
      <p:sp>
        <p:nvSpPr>
          <p:cNvPr id="200" name="Google Shape;200;p22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6199"/>
            <a:ext cx="8839199" cy="2428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does the TeleOp code look like</a:t>
            </a:r>
            <a:endParaRPr sz="3000"/>
          </a:p>
        </p:txBody>
      </p:sp>
      <p:sp>
        <p:nvSpPr>
          <p:cNvPr id="207" name="Google Shape;207;p23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75" y="1557524"/>
            <a:ext cx="8839200" cy="3252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does the Auton code look like?</a:t>
            </a:r>
            <a:endParaRPr sz="3000"/>
          </a:p>
        </p:txBody>
      </p:sp>
      <p:sp>
        <p:nvSpPr>
          <p:cNvPr id="214" name="Google Shape;214;p24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900" y="1566874"/>
            <a:ext cx="8422106" cy="341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/>
          <p:nvPr/>
        </p:nvSpPr>
        <p:spPr>
          <a:xfrm rot="2700000">
            <a:off x="6795642" y="222734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 txBox="1"/>
          <p:nvPr>
            <p:ph type="title"/>
          </p:nvPr>
        </p:nvSpPr>
        <p:spPr>
          <a:xfrm>
            <a:off x="533425" y="296475"/>
            <a:ext cx="3949500" cy="17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You’re Still Doing Great</a:t>
            </a:r>
            <a:endParaRPr sz="3000"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949" y="505325"/>
            <a:ext cx="3736700" cy="414774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 txBox="1"/>
          <p:nvPr/>
        </p:nvSpPr>
        <p:spPr>
          <a:xfrm>
            <a:off x="718775" y="2259025"/>
            <a:ext cx="352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you’re looking for starter code or want to test your skills check back </a:t>
            </a:r>
            <a:r>
              <a:rPr lang="en" u="sng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often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/>
          <p:nvPr/>
        </p:nvSpPr>
        <p:spPr>
          <a:xfrm rot="2700000">
            <a:off x="6795642" y="222734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 txBox="1"/>
          <p:nvPr>
            <p:ph type="title"/>
          </p:nvPr>
        </p:nvSpPr>
        <p:spPr>
          <a:xfrm>
            <a:off x="533425" y="296475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Curious about </a:t>
            </a:r>
            <a:r>
              <a:rPr lang="en" sz="3000" u="sng">
                <a:solidFill>
                  <a:schemeClr val="hlink"/>
                </a:solidFill>
                <a:hlinkClick r:id="rId3"/>
              </a:rPr>
              <a:t>making the switch</a:t>
            </a:r>
            <a:r>
              <a:rPr lang="en" sz="3000"/>
              <a:t>?</a:t>
            </a:r>
            <a:endParaRPr sz="3000"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75" y="1210575"/>
            <a:ext cx="8520651" cy="36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62775" y="258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JT</a:t>
            </a:r>
            <a:endParaRPr sz="3000"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4789500" y="1007850"/>
            <a:ext cx="4354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Digital Forensics/Incident Response @ Motorola Solutions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Lead Programming mentor CK 1739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18 Years of FIRST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Breaker of things (sometimes on purpose)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Googles “How to write for-loop”</a:t>
            </a:r>
            <a:endParaRPr sz="2000"/>
          </a:p>
        </p:txBody>
      </p:sp>
      <p:sp>
        <p:nvSpPr>
          <p:cNvPr id="144" name="Google Shape;144;p14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4"/>
          <p:cNvPicPr preferRelativeResize="0"/>
          <p:nvPr/>
        </p:nvPicPr>
        <p:blipFill rotWithShape="1">
          <a:blip r:embed="rId3">
            <a:alphaModFix/>
          </a:blip>
          <a:srcRect b="0" l="0" r="16142" t="0"/>
          <a:stretch/>
        </p:blipFill>
        <p:spPr>
          <a:xfrm>
            <a:off x="1080650" y="1007850"/>
            <a:ext cx="3708851" cy="332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Installation (Python)</a:t>
            </a:r>
            <a:endParaRPr sz="3000"/>
          </a:p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Download python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https://www.python.org/downloads/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Windows: Make sure you check “Add to PATH”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Verify Install by typing “python --version”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3.6.x+ is groovy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2.x is less than stellar, try typing “python3 </a:t>
            </a:r>
            <a:r>
              <a:rPr lang="en" sz="2000"/>
              <a:t>--version</a:t>
            </a:r>
            <a:r>
              <a:rPr lang="en" sz="2000"/>
              <a:t>”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If “python3” worked then every time we use “python” or “pip” replace it with “python3” or “pip3”</a:t>
            </a:r>
            <a:endParaRPr sz="2000"/>
          </a:p>
        </p:txBody>
      </p:sp>
      <p:sp>
        <p:nvSpPr>
          <p:cNvPr id="152" name="Google Shape;152;p15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Installation (Configuring tools)</a:t>
            </a:r>
            <a:endParaRPr sz="3000"/>
          </a:p>
        </p:txBody>
      </p:sp>
      <p:sp>
        <p:nvSpPr>
          <p:cNvPr id="158" name="Google Shape;158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From anywhere in your terminal: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upgrade pip python -m pip install --upgrade pip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Download Build Tools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https://docs.microsoft.com/en-US/cpp/windows/latest-supported-vc-redist?view=msvc-170</a:t>
            </a:r>
            <a:endParaRPr sz="2000"/>
          </a:p>
        </p:txBody>
      </p:sp>
      <p:sp>
        <p:nvSpPr>
          <p:cNvPr id="159" name="Google Shape;159;p16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/>
          <p:nvPr/>
        </p:nvSpPr>
        <p:spPr>
          <a:xfrm rot="2700000">
            <a:off x="6795642" y="222734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 txBox="1"/>
          <p:nvPr>
            <p:ph type="title"/>
          </p:nvPr>
        </p:nvSpPr>
        <p:spPr>
          <a:xfrm>
            <a:off x="533425" y="296475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Hello World, But Make it Sparkle</a:t>
            </a:r>
            <a:endParaRPr sz="30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150" y="1176525"/>
            <a:ext cx="4837500" cy="362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 rot="2700000">
            <a:off x="6795642" y="222734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25" y="1288925"/>
            <a:ext cx="5000150" cy="3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>
            <p:ph type="title"/>
          </p:nvPr>
        </p:nvSpPr>
        <p:spPr>
          <a:xfrm>
            <a:off x="533425" y="296475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You’re Doing Great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297500" y="393750"/>
            <a:ext cx="752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What about robotPy?</a:t>
            </a:r>
            <a:endParaRPr sz="5000"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501650" lvl="0" marL="457200" rtl="0" algn="l">
              <a:spcBef>
                <a:spcPts val="0"/>
              </a:spcBef>
              <a:spcAft>
                <a:spcPts val="0"/>
              </a:spcAft>
              <a:buSzPts val="4300"/>
              <a:buChar char="●"/>
            </a:pPr>
            <a:r>
              <a:rPr lang="en" sz="4300"/>
              <a:t>PC Install</a:t>
            </a:r>
            <a:endParaRPr sz="4300"/>
          </a:p>
          <a:p>
            <a:pPr indent="-501650" lvl="0" marL="457200" rtl="0" algn="l">
              <a:spcBef>
                <a:spcPts val="0"/>
              </a:spcBef>
              <a:spcAft>
                <a:spcPts val="0"/>
              </a:spcAft>
              <a:buSzPts val="4300"/>
              <a:buChar char="●"/>
            </a:pPr>
            <a:r>
              <a:rPr lang="en" sz="4300"/>
              <a:t>Robot Install</a:t>
            </a:r>
            <a:endParaRPr sz="4300"/>
          </a:p>
          <a:p>
            <a:pPr indent="-501650" lvl="0" marL="457200" rtl="0" algn="l">
              <a:spcBef>
                <a:spcPts val="0"/>
              </a:spcBef>
              <a:spcAft>
                <a:spcPts val="0"/>
              </a:spcAft>
              <a:buSzPts val="4300"/>
              <a:buChar char="●"/>
            </a:pPr>
            <a:r>
              <a:rPr lang="en" sz="4300"/>
              <a:t>Vendor Specific Libraries</a:t>
            </a:r>
            <a:endParaRPr sz="4300"/>
          </a:p>
        </p:txBody>
      </p:sp>
      <p:sp>
        <p:nvSpPr>
          <p:cNvPr id="180" name="Google Shape;180;p19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Installation (PC Install)</a:t>
            </a:r>
            <a:endParaRPr sz="3000"/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Download python [</a:t>
            </a:r>
            <a:r>
              <a:rPr lang="en" sz="2000">
                <a:solidFill>
                  <a:schemeClr val="lt2"/>
                </a:solidFill>
              </a:rPr>
              <a:t>Done</a:t>
            </a:r>
            <a:r>
              <a:rPr lang="en" sz="2000"/>
              <a:t>]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Download robotpy</a:t>
            </a:r>
            <a:endParaRPr sz="2000"/>
          </a:p>
          <a:p>
            <a:pPr indent="-3556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b="1" lang="en" sz="9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py -3 -m pip install robotpy[all]</a:t>
            </a:r>
            <a:endParaRPr b="1" sz="9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Upgrade robotpy</a:t>
            </a:r>
            <a:endParaRPr sz="2000"/>
          </a:p>
          <a:p>
            <a:pPr indent="-3556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b="1" lang="en" sz="9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py -3 -m pip install --upgrade robotpy</a:t>
            </a:r>
            <a:endParaRPr sz="2000">
              <a:solidFill>
                <a:schemeClr val="lt2"/>
              </a:solidFill>
            </a:endParaRPr>
          </a:p>
        </p:txBody>
      </p:sp>
      <p:sp>
        <p:nvSpPr>
          <p:cNvPr id="187" name="Google Shape;187;p20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Installation (Robot Install)</a:t>
            </a:r>
            <a:endParaRPr sz="3000"/>
          </a:p>
        </p:txBody>
      </p:sp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Download python for the robot</a:t>
            </a:r>
            <a:endParaRPr sz="2000"/>
          </a:p>
          <a:p>
            <a:pPr indent="-3556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 sz="9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py -3 -m robotpy_installer download-python</a:t>
            </a:r>
            <a:endParaRPr sz="9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While connected to the robot network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 sz="9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py -3 -m robotpy_installer install-python</a:t>
            </a:r>
            <a:endParaRPr sz="9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Upgrade robotPy on the robot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 sz="9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py -3 -m robotpy_installer download -U robotpy[all]</a:t>
            </a:r>
            <a:endParaRPr sz="9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21"/>
          <p:cNvSpPr/>
          <p:nvPr/>
        </p:nvSpPr>
        <p:spPr>
          <a:xfrm rot="2700000">
            <a:off x="115992" y="751990"/>
            <a:ext cx="1228244" cy="278317"/>
          </a:xfrm>
          <a:prstGeom prst="trapezoid">
            <a:avLst>
              <a:gd fmla="val 103003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